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40"/>
  </p:notesMasterIdLst>
  <p:handoutMasterIdLst>
    <p:handoutMasterId r:id="rId41"/>
  </p:handoutMasterIdLst>
  <p:sldIdLst>
    <p:sldId id="317" r:id="rId4"/>
    <p:sldId id="319" r:id="rId5"/>
    <p:sldId id="321" r:id="rId6"/>
    <p:sldId id="320" r:id="rId7"/>
    <p:sldId id="256" r:id="rId8"/>
    <p:sldId id="257" r:id="rId9"/>
    <p:sldId id="258" r:id="rId10"/>
    <p:sldId id="260" r:id="rId11"/>
    <p:sldId id="263" r:id="rId12"/>
    <p:sldId id="265" r:id="rId13"/>
    <p:sldId id="267" r:id="rId14"/>
    <p:sldId id="269" r:id="rId15"/>
    <p:sldId id="271" r:id="rId16"/>
    <p:sldId id="273" r:id="rId17"/>
    <p:sldId id="275" r:id="rId18"/>
    <p:sldId id="277" r:id="rId19"/>
    <p:sldId id="279" r:id="rId20"/>
    <p:sldId id="281" r:id="rId21"/>
    <p:sldId id="283" r:id="rId22"/>
    <p:sldId id="285" r:id="rId23"/>
    <p:sldId id="287" r:id="rId24"/>
    <p:sldId id="289" r:id="rId25"/>
    <p:sldId id="291" r:id="rId26"/>
    <p:sldId id="293" r:id="rId27"/>
    <p:sldId id="295" r:id="rId28"/>
    <p:sldId id="297" r:id="rId29"/>
    <p:sldId id="299" r:id="rId30"/>
    <p:sldId id="301" r:id="rId31"/>
    <p:sldId id="303" r:id="rId32"/>
    <p:sldId id="305" r:id="rId33"/>
    <p:sldId id="307" r:id="rId34"/>
    <p:sldId id="308" r:id="rId35"/>
    <p:sldId id="310" r:id="rId36"/>
    <p:sldId id="312" r:id="rId37"/>
    <p:sldId id="314" r:id="rId38"/>
    <p:sldId id="322" r:id="rId39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83" d="100"/>
          <a:sy n="83" d="100"/>
        </p:scale>
        <p:origin x="48" y="960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0" Type="http://schemas.openxmlformats.org/officeDocument/2006/relationships/slide" Target="slides/slide17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Add the title of your presentation here</a:t>
            </a:r>
            <a:endParaRPr lang="en-US" dirty="0"/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FFFFFF"/>
              </a:solidFill>
              <a:latin typeface="Helvetica Neue"/>
              <a:cs typeface="Helvetica Neue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/>
                <a:gridCol w="716414"/>
                <a:gridCol w="434865"/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 smtClean="0"/>
              <a:t>Total Responses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March 7,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7C878E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7C878E"/>
              </a:solidFill>
              <a:latin typeface="Helvetica Neue"/>
              <a:cs typeface="Helvetica Neue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Survey Feedback on Civil Society </a:t>
            </a:r>
            <a:r>
              <a:rPr lang="en-US" dirty="0" err="1">
                <a:solidFill>
                  <a:schemeClr val="tx1"/>
                </a:solidFill>
              </a:rPr>
              <a:t>Organisation</a:t>
            </a:r>
            <a:r>
              <a:rPr lang="en-US" dirty="0">
                <a:solidFill>
                  <a:schemeClr val="tx1"/>
                </a:solidFill>
              </a:rPr>
              <a:t> (CSO) Directory 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11128" y="4255918"/>
            <a:ext cx="5261962" cy="408622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8 March, 2019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133350"/>
            <a:ext cx="1398270" cy="13982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253" y="144312"/>
            <a:ext cx="1376345" cy="13763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996" y="144312"/>
            <a:ext cx="2666211" cy="1415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461" y="33308"/>
            <a:ext cx="1839239" cy="1784062"/>
          </a:xfrm>
          <a:prstGeom prst="rect">
            <a:avLst/>
          </a:prstGeom>
        </p:spPr>
      </p:pic>
      <p:sp>
        <p:nvSpPr>
          <p:cNvPr id="8" name="Text Placeholder 2"/>
          <p:cNvSpPr txBox="1">
            <a:spLocks/>
          </p:cNvSpPr>
          <p:nvPr/>
        </p:nvSpPr>
        <p:spPr>
          <a:xfrm>
            <a:off x="411128" y="3881438"/>
            <a:ext cx="5261962" cy="408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smtClean="0">
                <a:solidFill>
                  <a:schemeClr val="tx1"/>
                </a:solidFill>
              </a:rPr>
              <a:t>By Mark Palmer, Secretary Civil Society Bahamas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5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Q4: I would like the directory to also be accessible from an app and mobile phone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44    Skipped: 5</a:t>
            </a:r>
          </a:p>
        </p:txBody>
      </p:sp>
      <p:pic>
        <p:nvPicPr>
          <p:cNvPr id="4" name="Picture 3" descr="table23052013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Q5: I would like to be able to log in and create my CSO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44    Skipped: 5</a:t>
            </a:r>
          </a:p>
        </p:txBody>
      </p:sp>
      <p:pic>
        <p:nvPicPr>
          <p:cNvPr id="4" name="Picture 3" descr="table23052049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Q6: I would like to be able to create a profile page for my CSO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2095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Q7: I would like to be able to input my own information on my profile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44    Skipped: 5</a:t>
            </a:r>
          </a:p>
        </p:txBody>
      </p:sp>
      <p:pic>
        <p:nvPicPr>
          <p:cNvPr id="4" name="Picture 3" descr="table23052212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Q8: I would like to be able to edit my information on my profile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44    Skipped: 5</a:t>
            </a:r>
          </a:p>
        </p:txBody>
      </p:sp>
      <p:pic>
        <p:nvPicPr>
          <p:cNvPr id="4" name="Picture 3" descr="table23052163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Q9: I would like to be able to upload videos to my profile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44    Skipped: 5</a:t>
            </a:r>
          </a:p>
        </p:txBody>
      </p:sp>
      <p:pic>
        <p:nvPicPr>
          <p:cNvPr id="4" name="Picture 3" descr="table23052318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Q10: I would like to be able to upload photographs to my profile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2341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Q11: I would like to be able to list my events on my profile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2390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Q12: I would like to be able to link my CSO to social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3575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Q13: I would like visitors to be able to donate to my CSO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2444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280160" y="1704610"/>
            <a:ext cx="6626772" cy="69436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133350"/>
            <a:ext cx="1398270" cy="13982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253" y="144312"/>
            <a:ext cx="1376345" cy="13763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996" y="144312"/>
            <a:ext cx="2666211" cy="1415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461" y="33308"/>
            <a:ext cx="1839239" cy="1784062"/>
          </a:xfrm>
          <a:prstGeom prst="rect">
            <a:avLst/>
          </a:prstGeom>
        </p:spPr>
      </p:pic>
      <p:sp>
        <p:nvSpPr>
          <p:cNvPr id="8" name="Text Placeholder 2"/>
          <p:cNvSpPr txBox="1">
            <a:spLocks/>
          </p:cNvSpPr>
          <p:nvPr/>
        </p:nvSpPr>
        <p:spPr>
          <a:xfrm>
            <a:off x="411128" y="3881438"/>
            <a:ext cx="5261962" cy="408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258728" y="2599300"/>
            <a:ext cx="8407293" cy="1690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CURRENTLY THERE IS NO COMPREHENSIVE DIRECTORY OF CSOs </a:t>
            </a:r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WE DO NOT WHO THE PLAYERS ARE</a:t>
            </a:r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IT IS HARD TO CONTACT THEM</a:t>
            </a:r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WE ARE NOT ABLE TO COLLABORATE EFFECTIVELY IN SECTORS</a:t>
            </a:r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MANY PLAYERS ARE CURRENTLY OPERATING IN SILOS, DUPLICATING WORK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/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/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17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Q14: I would like to be able to sell products on my profile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2474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Q15: I would like visitors to be able to search the Directory by entering a CSO name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25236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Q16: I would like visitors to be able to search the Directory by entering a CSO category or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2553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Q17: I would like visitors to be able to message my CSO from their app or mobile phone by clicking a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2604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Q18: I would like visitors to be able to call my CSO from their app or mobile phone by clicking a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41    Skipped: 8</a:t>
            </a:r>
          </a:p>
        </p:txBody>
      </p:sp>
      <p:pic>
        <p:nvPicPr>
          <p:cNvPr id="4" name="Picture 3" descr="table23052692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Q19: I would like to be able to chat with other members in the Directory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42    Skipped: 7</a:t>
            </a:r>
          </a:p>
        </p:txBody>
      </p:sp>
      <p:pic>
        <p:nvPicPr>
          <p:cNvPr id="4" name="Picture 3" descr="table23052745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Q20: I would like visitors to be able to like and bookmark my CSO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42    Skipped: 7</a:t>
            </a:r>
          </a:p>
        </p:txBody>
      </p:sp>
      <p:pic>
        <p:nvPicPr>
          <p:cNvPr id="4" name="Picture 3" descr="table23052763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Q21: I would like visitors to be able to write a review about my CSO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2778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Q22: I would like to be able to reply to a visitor's review about my CSO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42    Skipped: 7</a:t>
            </a:r>
          </a:p>
        </p:txBody>
      </p:sp>
      <p:pic>
        <p:nvPicPr>
          <p:cNvPr id="4" name="Picture 3" descr="table23052811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Q23: I would like visitors to be able to sign up as potential volunteers to my CSO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2841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291590" y="1704610"/>
            <a:ext cx="6615342" cy="69436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OUR KEY OBJECTIVES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133350"/>
            <a:ext cx="1398270" cy="13982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253" y="144312"/>
            <a:ext cx="1376345" cy="13763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996" y="144312"/>
            <a:ext cx="2666211" cy="1415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461" y="33308"/>
            <a:ext cx="1839239" cy="1784062"/>
          </a:xfrm>
          <a:prstGeom prst="rect">
            <a:avLst/>
          </a:prstGeom>
        </p:spPr>
      </p:pic>
      <p:sp>
        <p:nvSpPr>
          <p:cNvPr id="8" name="Text Placeholder 2"/>
          <p:cNvSpPr txBox="1">
            <a:spLocks/>
          </p:cNvSpPr>
          <p:nvPr/>
        </p:nvSpPr>
        <p:spPr>
          <a:xfrm>
            <a:off x="411128" y="3881438"/>
            <a:ext cx="5261962" cy="408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258728" y="2599300"/>
            <a:ext cx="8407293" cy="1690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STRENGTHEN </a:t>
            </a:r>
            <a:r>
              <a:rPr lang="en-US" sz="1600" dirty="0">
                <a:solidFill>
                  <a:schemeClr val="tx1"/>
                </a:solidFill>
              </a:rPr>
              <a:t>THE CIVIL SOCIETY SECTOR BY ENCOURAGING CSOS TO GROUP INTO CLUSTERS AND COLLABORATE WITHIN SECTORS AND CLUSTERS.</a:t>
            </a:r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STRENGTHEN </a:t>
            </a:r>
            <a:r>
              <a:rPr lang="en-US" sz="1600" dirty="0">
                <a:solidFill>
                  <a:schemeClr val="tx1"/>
                </a:solidFill>
              </a:rPr>
              <a:t>THE CIVIL SOCIETY SECTOR BY GENERATING AWARENESS OF ITS DIVERSITY AND DEPTH TO POTENTIAL VOLUNTEERS, DIRECTORS AND DONORS. </a:t>
            </a:r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CREATE </a:t>
            </a:r>
            <a:r>
              <a:rPr lang="en-US" sz="1600" dirty="0">
                <a:solidFill>
                  <a:schemeClr val="tx1"/>
                </a:solidFill>
              </a:rPr>
              <a:t>A CENTRAL AREA FOR DELIVERING TRAINING RESOURCES, WEBINARS, WORKSHOPS TO CSOS AS WELL AS FUNNELING DONATIONS TO THEM FROM POTENTIAL DONORS.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/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030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Q24: I would like visitors to be able to sign up as potential directors to my CSO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42    Skipped: 7</a:t>
            </a:r>
          </a:p>
        </p:txBody>
      </p:sp>
      <p:pic>
        <p:nvPicPr>
          <p:cNvPr id="4" name="Picture 3" descr="table23052869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Q25: I would like the Directory to protect my information from hacking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table23052928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Q26: Would you use the Directory to search information about CSOs?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chart230511096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Q27: Would you use the Directory to search which CSOs were working in which sector?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chart23051168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Q28: Would you use the Directory to donate money to CSOs?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chart23051228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Q29: Would you use the Directory to look for opportunities to volunteeer?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43    Skipped: 6</a:t>
            </a:r>
          </a:p>
        </p:txBody>
      </p:sp>
      <p:pic>
        <p:nvPicPr>
          <p:cNvPr id="4" name="Picture 3" descr="chart23051328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30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143000" y="2686667"/>
            <a:ext cx="6763932" cy="69436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QUESTIONS?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133350"/>
            <a:ext cx="1398270" cy="13982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253" y="144312"/>
            <a:ext cx="1376345" cy="13763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996" y="144312"/>
            <a:ext cx="2666211" cy="1415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461" y="33308"/>
            <a:ext cx="1839239" cy="1784062"/>
          </a:xfrm>
          <a:prstGeom prst="rect">
            <a:avLst/>
          </a:prstGeom>
        </p:spPr>
      </p:pic>
      <p:sp>
        <p:nvSpPr>
          <p:cNvPr id="9" name="Text Placeholder 2"/>
          <p:cNvSpPr txBox="1">
            <a:spLocks/>
          </p:cNvSpPr>
          <p:nvPr/>
        </p:nvSpPr>
        <p:spPr>
          <a:xfrm>
            <a:off x="258728" y="2599300"/>
            <a:ext cx="8407293" cy="1690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791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165860" y="1704610"/>
            <a:ext cx="6741072" cy="69436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OUR PLAN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133350"/>
            <a:ext cx="1398270" cy="13982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253" y="144312"/>
            <a:ext cx="1376345" cy="13763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996" y="144312"/>
            <a:ext cx="2666211" cy="1415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461" y="33308"/>
            <a:ext cx="1839239" cy="1784062"/>
          </a:xfrm>
          <a:prstGeom prst="rect">
            <a:avLst/>
          </a:prstGeom>
        </p:spPr>
      </p:pic>
      <p:sp>
        <p:nvSpPr>
          <p:cNvPr id="8" name="Text Placeholder 2"/>
          <p:cNvSpPr txBox="1">
            <a:spLocks/>
          </p:cNvSpPr>
          <p:nvPr/>
        </p:nvSpPr>
        <p:spPr>
          <a:xfrm>
            <a:off x="411128" y="3881438"/>
            <a:ext cx="5261962" cy="408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258728" y="2599300"/>
            <a:ext cx="8407293" cy="1690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ACTIVITY 1 - SURVEY CSOS TO DETERMINE SPECIFICATION OF REGISTRY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ACTIVITY 2 - RESEARCH FUNCTIONALITY OF REGISTRY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ACTIVITY 3 - PURCHASE ONLINE SOFTWARE AND SET UP REGISTRY FIELDS AND FUNCTIONALITY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ACTIVITY 4 - INPUT DATA INTO REGISTRY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ACTIVITY 5 - BETA TEST REGISTRY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ACTIVITY 6 - LAUNCH TO MEDIA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/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/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174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20000"/>
          </a:bodyPr>
          <a:lstStyle/>
          <a:p>
            <a:r>
              <a:t>CSB Survey on a Civil Society Organisation (CSO) Directory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Thursday, March 07,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dirty="0"/>
              <a:t>Date Created: </a:t>
            </a:r>
            <a:r>
              <a:rPr lang="en-US" dirty="0" smtClean="0"/>
              <a:t>Mon</a:t>
            </a:r>
            <a:r>
              <a:rPr dirty="0" smtClean="0"/>
              <a:t>day</a:t>
            </a:r>
            <a:r>
              <a:rPr dirty="0"/>
              <a:t>, </a:t>
            </a:r>
            <a:r>
              <a:rPr lang="en-US" dirty="0" smtClean="0"/>
              <a:t>February 25</a:t>
            </a:r>
            <a:r>
              <a:rPr dirty="0" smtClean="0"/>
              <a:t>, 201</a:t>
            </a:r>
            <a:r>
              <a:rPr lang="en-US" dirty="0" smtClean="0"/>
              <a:t>9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49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 Responses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dirty="0"/>
              <a:t>Complete Responses: 44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Q1: Do you represent a non profit or Civil Society Organisation (CSO)?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47    Skipped: 2</a:t>
            </a:r>
          </a:p>
        </p:txBody>
      </p:sp>
      <p:pic>
        <p:nvPicPr>
          <p:cNvPr id="4" name="Picture 3" descr="chart11172612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Q2: Would you be in favour of a Directory of CSOs (Non Profit Organisations) in The Bahamas?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44    Skipped: 5</a:t>
            </a:r>
          </a:p>
        </p:txBody>
      </p:sp>
      <p:pic>
        <p:nvPicPr>
          <p:cNvPr id="4" name="Picture 3" descr="chart23018719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I would like the Directory to be online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44    Skipped: 5</a:t>
            </a:r>
          </a:p>
        </p:txBody>
      </p:sp>
      <p:pic>
        <p:nvPicPr>
          <p:cNvPr id="4" name="Picture 3" descr="table23051968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778500" cy="1034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580</TotalTime>
  <Words>836</Words>
  <Application>Microsoft Office PowerPoint</Application>
  <PresentationFormat>On-screen Show (16:9)</PresentationFormat>
  <Paragraphs>88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49</vt:lpstr>
      <vt:lpstr>Q1: Do you represent a non profit or Civil Society Organisation (CSO)?</vt:lpstr>
      <vt:lpstr>Q2: Would you be in favour of a Directory of CSOs (Non Profit Organisations) in The Bahamas?</vt:lpstr>
      <vt:lpstr>Q3: I would like the Directory to be online</vt:lpstr>
      <vt:lpstr>Q4: I would like the directory to also be accessible from an app and mobile phone</vt:lpstr>
      <vt:lpstr>Q5: I would like to be able to log in and create my CSO account</vt:lpstr>
      <vt:lpstr>Q6: I would like to be able to create a profile page for my CSO</vt:lpstr>
      <vt:lpstr>Q7: I would like to be able to input my own information on my profile page</vt:lpstr>
      <vt:lpstr>Q8: I would like to be able to edit my information on my profile page</vt:lpstr>
      <vt:lpstr>Q9: I would like to be able to upload videos to my profile page</vt:lpstr>
      <vt:lpstr>Q10: I would like to be able to upload photographs to my profile page</vt:lpstr>
      <vt:lpstr>Q11: I would like to be able to list my events on my profile page</vt:lpstr>
      <vt:lpstr>Q12: I would like to be able to link my CSO to social media</vt:lpstr>
      <vt:lpstr>Q13: I would like visitors to be able to donate to my CSO</vt:lpstr>
      <vt:lpstr>Q14: I would like to be able to sell products on my profile page</vt:lpstr>
      <vt:lpstr>Q15: I would like visitors to be able to search the Directory by entering a CSO name</vt:lpstr>
      <vt:lpstr>Q16: I would like visitors to be able to search the Directory by entering a CSO category or sector</vt:lpstr>
      <vt:lpstr>Q17: I would like visitors to be able to message my CSO from their app or mobile phone by clicking a link</vt:lpstr>
      <vt:lpstr>Q18: I would like visitors to be able to call my CSO from their app or mobile phone by clicking a link</vt:lpstr>
      <vt:lpstr>Q19: I would like to be able to chat with other members in the Directory</vt:lpstr>
      <vt:lpstr>Q20: I would like visitors to be able to like and bookmark my CSO</vt:lpstr>
      <vt:lpstr>Q21: I would like visitors to be able to write a review about my CSO</vt:lpstr>
      <vt:lpstr>Q22: I would like to be able to reply to a visitor's review about my CSO</vt:lpstr>
      <vt:lpstr>Q23: I would like visitors to be able to sign up as potential volunteers to my CSO</vt:lpstr>
      <vt:lpstr>Q24: I would like visitors to be able to sign up as potential directors to my CSO</vt:lpstr>
      <vt:lpstr>Q25: I would like the Directory to protect my information from hacking</vt:lpstr>
      <vt:lpstr>Q26: Would you use the Directory to search information about CSOs?</vt:lpstr>
      <vt:lpstr>Q27: Would you use the Directory to search which CSOs were working in which sector?</vt:lpstr>
      <vt:lpstr>Q28: Would you use the Directory to donate money to CSOs?</vt:lpstr>
      <vt:lpstr>Q29: Would you use the Directory to look for opportunities to volunteeer?</vt:lpstr>
      <vt:lpstr>PowerPoint Presentation</vt:lpstr>
    </vt:vector>
  </TitlesOfParts>
  <Company>SurveyMonkey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Mark Palmer</cp:lastModifiedBy>
  <cp:revision>51</cp:revision>
  <cp:lastPrinted>2019-03-07T17:19:04Z</cp:lastPrinted>
  <dcterms:created xsi:type="dcterms:W3CDTF">2014-01-30T23:18:11Z</dcterms:created>
  <dcterms:modified xsi:type="dcterms:W3CDTF">2019-03-07T20:26:56Z</dcterms:modified>
</cp:coreProperties>
</file>